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5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8482D-E51C-4E9C-B63D-A89788383CCD}" type="datetimeFigureOut">
              <a:rPr lang="en-US" smtClean="0"/>
              <a:t>9/2/2009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D52D-A22C-462B-8409-5256BEAA1E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8482D-E51C-4E9C-B63D-A89788383CCD}" type="datetimeFigureOut">
              <a:rPr lang="en-US" smtClean="0"/>
              <a:t>9/2/2009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D52D-A22C-462B-8409-5256BEAA1E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8482D-E51C-4E9C-B63D-A89788383CCD}" type="datetimeFigureOut">
              <a:rPr lang="en-US" smtClean="0"/>
              <a:t>9/2/2009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D52D-A22C-462B-8409-5256BEAA1E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8482D-E51C-4E9C-B63D-A89788383CCD}" type="datetimeFigureOut">
              <a:rPr lang="en-US" smtClean="0"/>
              <a:t>9/2/2009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D52D-A22C-462B-8409-5256BEAA1E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8482D-E51C-4E9C-B63D-A89788383CCD}" type="datetimeFigureOut">
              <a:rPr lang="en-US" smtClean="0"/>
              <a:t>9/2/2009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D52D-A22C-462B-8409-5256BEAA1E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8482D-E51C-4E9C-B63D-A89788383CCD}" type="datetimeFigureOut">
              <a:rPr lang="en-US" smtClean="0"/>
              <a:t>9/2/2009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D52D-A22C-462B-8409-5256BEAA1E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8482D-E51C-4E9C-B63D-A89788383CCD}" type="datetimeFigureOut">
              <a:rPr lang="en-US" smtClean="0"/>
              <a:t>9/2/2009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D52D-A22C-462B-8409-5256BEAA1E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8482D-E51C-4E9C-B63D-A89788383CCD}" type="datetimeFigureOut">
              <a:rPr lang="en-US" smtClean="0"/>
              <a:t>9/2/2009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D52D-A22C-462B-8409-5256BEAA1E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8482D-E51C-4E9C-B63D-A89788383CCD}" type="datetimeFigureOut">
              <a:rPr lang="en-US" smtClean="0"/>
              <a:t>9/2/2009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D52D-A22C-462B-8409-5256BEAA1E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8482D-E51C-4E9C-B63D-A89788383CCD}" type="datetimeFigureOut">
              <a:rPr lang="en-US" smtClean="0"/>
              <a:t>9/2/2009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D52D-A22C-462B-8409-5256BEAA1E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8482D-E51C-4E9C-B63D-A89788383CCD}" type="datetimeFigureOut">
              <a:rPr lang="en-US" smtClean="0"/>
              <a:t>9/2/2009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D52D-A22C-462B-8409-5256BEAA1E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8482D-E51C-4E9C-B63D-A89788383CCD}" type="datetimeFigureOut">
              <a:rPr lang="en-US" smtClean="0"/>
              <a:t>9/2/2009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ED52D-A22C-462B-8409-5256BEAA1E0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Japan </a:t>
            </a:r>
            <a:br>
              <a:rPr lang="en-US" dirty="0" smtClean="0"/>
            </a:br>
            <a:r>
              <a:rPr lang="en-US" dirty="0" smtClean="0"/>
              <a:t>part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2"/>
          <p:cNvSpPr txBox="1">
            <a:spLocks noChangeArrowheads="1"/>
          </p:cNvSpPr>
          <p:nvPr/>
        </p:nvSpPr>
        <p:spPr bwMode="auto">
          <a:xfrm>
            <a:off x="1219200" y="136525"/>
            <a:ext cx="76200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b="1">
                <a:solidFill>
                  <a:srgbClr val="D80000"/>
                </a:solidFill>
                <a:latin typeface="Comic Sans MS" pitchFamily="66" charset="0"/>
              </a:rPr>
              <a:t>US Occupation-MacArthur</a:t>
            </a:r>
          </a:p>
        </p:txBody>
      </p:sp>
      <p:sp>
        <p:nvSpPr>
          <p:cNvPr id="84999" name="Rectangle 7"/>
          <p:cNvSpPr>
            <a:spLocks noChangeArrowheads="1"/>
          </p:cNvSpPr>
          <p:nvPr/>
        </p:nvSpPr>
        <p:spPr bwMode="auto">
          <a:xfrm>
            <a:off x="4495800" y="838200"/>
            <a:ext cx="4114800" cy="6248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347663" indent="-347663">
              <a:buClr>
                <a:srgbClr val="D80000"/>
              </a:buClr>
              <a:buFont typeface="Freebooter" pitchFamily="18" charset="0"/>
              <a:buNone/>
              <a:defRPr/>
            </a:pP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Does not try Hirohito for war crimes because he is a popular figure for the people of Japan.</a:t>
            </a:r>
          </a:p>
          <a:p>
            <a:pPr marL="347663" indent="-347663">
              <a:buClr>
                <a:srgbClr val="D80000"/>
              </a:buClr>
              <a:buFont typeface="Freebooter" pitchFamily="18" charset="0"/>
              <a:buNone/>
              <a:defRPr/>
            </a:pPr>
            <a:endParaRPr lang="en-US" sz="2000" b="1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  <a:p>
            <a:pPr marL="347663" indent="-347663">
              <a:buClr>
                <a:srgbClr val="D80000"/>
              </a:buClr>
              <a:buFont typeface="Freebooter" pitchFamily="18" charset="0"/>
              <a:buNone/>
              <a:defRPr/>
            </a:pP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Begins food relief efforts for the people of Japan at the cost of over a million dollars a day.</a:t>
            </a:r>
          </a:p>
          <a:p>
            <a:pPr marL="347663" indent="-347663">
              <a:buClr>
                <a:srgbClr val="D80000"/>
              </a:buClr>
              <a:buFont typeface="Freebooter" pitchFamily="18" charset="0"/>
              <a:buNone/>
              <a:defRPr/>
            </a:pPr>
            <a:endParaRPr lang="en-US" sz="2000" b="1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  <a:p>
            <a:pPr marL="347663" indent="-347663">
              <a:buClr>
                <a:srgbClr val="D80000"/>
              </a:buClr>
              <a:buFont typeface="Freebooter" pitchFamily="18" charset="0"/>
              <a:buNone/>
              <a:defRPr/>
            </a:pP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Helps set up a democracy by helping draft a US style constitution-Hirohito is a figure head but has no real power.</a:t>
            </a:r>
          </a:p>
          <a:p>
            <a:pPr marL="347663" indent="-347663">
              <a:buClr>
                <a:srgbClr val="D80000"/>
              </a:buClr>
              <a:buFont typeface="Freebooter" pitchFamily="18" charset="0"/>
              <a:buNone/>
              <a:defRPr/>
            </a:pPr>
            <a:endParaRPr lang="en-US" sz="2000" b="1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  <a:p>
            <a:pPr marL="347663" indent="-347663">
              <a:buClr>
                <a:srgbClr val="D80000"/>
              </a:buClr>
              <a:buFont typeface="Freebooter" pitchFamily="18" charset="0"/>
              <a:buNone/>
              <a:defRPr/>
            </a:pP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Insist that Japan be allowed into trade alliances.</a:t>
            </a:r>
          </a:p>
          <a:p>
            <a:pPr marL="347663" indent="-347663">
              <a:buClr>
                <a:srgbClr val="D80000"/>
              </a:buClr>
              <a:buFont typeface="Freebooter" pitchFamily="18" charset="0"/>
              <a:buNone/>
              <a:defRPr/>
            </a:pPr>
            <a:r>
              <a:rPr lang="en-US" sz="24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/>
            </a:r>
            <a:br>
              <a:rPr lang="en-US" sz="24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</a:br>
            <a:endParaRPr lang="en-US" sz="2000" b="1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</p:txBody>
      </p:sp>
      <p:pic>
        <p:nvPicPr>
          <p:cNvPr id="51204" name="Picture 7" descr="Hero-of-Luz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990600"/>
            <a:ext cx="3489325" cy="541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49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49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49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49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49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5" descr="http://www.grolier.com/wwii/photos/USWW0044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33950" y="0"/>
            <a:ext cx="4210050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0" y="0"/>
            <a:ext cx="507061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Postwar Japan</a:t>
            </a:r>
          </a:p>
        </p:txBody>
      </p:sp>
      <p:sp>
        <p:nvSpPr>
          <p:cNvPr id="52228" name="TextBox 2"/>
          <p:cNvSpPr txBox="1">
            <a:spLocks noChangeArrowheads="1"/>
          </p:cNvSpPr>
          <p:nvPr/>
        </p:nvSpPr>
        <p:spPr bwMode="auto">
          <a:xfrm>
            <a:off x="0" y="1066800"/>
            <a:ext cx="9144000" cy="569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/>
              <a:t>The Allies, under the command of					 US General Douglas MacArthur, oversaw </a:t>
            </a:r>
          </a:p>
          <a:p>
            <a:r>
              <a:rPr lang="en-US" sz="2800"/>
              <a:t>Japan 	and the drafting of a new </a:t>
            </a:r>
          </a:p>
          <a:p>
            <a:r>
              <a:rPr lang="en-US" sz="2800"/>
              <a:t>constitution after WWII.</a:t>
            </a:r>
          </a:p>
          <a:p>
            <a:pPr>
              <a:buFont typeface="Arial" pitchFamily="34" charset="0"/>
              <a:buChar char="•"/>
            </a:pPr>
            <a:r>
              <a:rPr lang="en-US" sz="2800"/>
              <a:t>The new constitution established a democratic government, reduced the size of Japan’s military to a defensive force, and allowed for a modified version of the emperor. It also guaranteed certain human rights and extended women the right to vote.</a:t>
            </a:r>
          </a:p>
          <a:p>
            <a:pPr>
              <a:buFont typeface="Arial" pitchFamily="34" charset="0"/>
              <a:buChar char="•"/>
            </a:pPr>
            <a:r>
              <a:rPr lang="en-US" sz="2800"/>
              <a:t>In 1951, Japan became independent again. However, it kept a close relationship with the US.</a:t>
            </a:r>
          </a:p>
          <a:p>
            <a:pPr>
              <a:buFont typeface="Arial" pitchFamily="34" charset="0"/>
              <a:buChar char="•"/>
            </a:pPr>
            <a:r>
              <a:rPr lang="en-US" sz="2800"/>
              <a:t>The US poured lots of money into rebuilding Japan and helped it grow economically.  Today, Japan is one of the wealthiest and economically strongest nations in the world.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2"/>
          <p:cNvSpPr txBox="1">
            <a:spLocks noChangeArrowheads="1"/>
          </p:cNvSpPr>
          <p:nvPr/>
        </p:nvSpPr>
        <p:spPr bwMode="auto">
          <a:xfrm>
            <a:off x="1219200" y="136525"/>
            <a:ext cx="76200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b="1">
                <a:solidFill>
                  <a:srgbClr val="D80000"/>
                </a:solidFill>
                <a:latin typeface="Comic Sans MS" pitchFamily="66" charset="0"/>
              </a:rPr>
              <a:t>Outcomes for Japan</a:t>
            </a:r>
          </a:p>
        </p:txBody>
      </p:sp>
      <p:sp>
        <p:nvSpPr>
          <p:cNvPr id="84999" name="Rectangle 7"/>
          <p:cNvSpPr>
            <a:spLocks noChangeArrowheads="1"/>
          </p:cNvSpPr>
          <p:nvPr/>
        </p:nvSpPr>
        <p:spPr bwMode="auto">
          <a:xfrm>
            <a:off x="4495800" y="838200"/>
            <a:ext cx="4114800" cy="5943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347663" indent="-347663">
              <a:buClr>
                <a:srgbClr val="D80000"/>
              </a:buClr>
              <a:buFont typeface="Freebooter" pitchFamily="18" charset="0"/>
              <a:buNone/>
              <a:defRPr/>
            </a:pP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Japan has a modern economic miracle.</a:t>
            </a:r>
          </a:p>
          <a:p>
            <a:pPr marL="347663" indent="-347663">
              <a:buClr>
                <a:srgbClr val="D80000"/>
              </a:buClr>
              <a:buFont typeface="Freebooter" pitchFamily="18" charset="0"/>
              <a:buNone/>
              <a:defRPr/>
            </a:pPr>
            <a:endParaRPr lang="en-US" sz="2000" b="1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  <a:p>
            <a:pPr marL="347663" indent="-347663">
              <a:buClr>
                <a:srgbClr val="D80000"/>
              </a:buClr>
              <a:buFont typeface="Freebooter" pitchFamily="18" charset="0"/>
              <a:buNone/>
              <a:defRPr/>
            </a:pP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Best educated work force in the world.</a:t>
            </a:r>
          </a:p>
          <a:p>
            <a:pPr marL="347663" indent="-347663">
              <a:buClr>
                <a:srgbClr val="D80000"/>
              </a:buClr>
              <a:buFont typeface="Freebooter" pitchFamily="18" charset="0"/>
              <a:buNone/>
              <a:defRPr/>
            </a:pPr>
            <a:endParaRPr lang="en-US" sz="2000" b="1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  <a:p>
            <a:pPr marL="347663" indent="-347663">
              <a:buClr>
                <a:srgbClr val="D80000"/>
              </a:buClr>
              <a:buFont typeface="Freebooter" pitchFamily="18" charset="0"/>
              <a:buNone/>
              <a:defRPr/>
            </a:pP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Women granted rights</a:t>
            </a:r>
          </a:p>
          <a:p>
            <a:pPr marL="347663" indent="-347663">
              <a:buClr>
                <a:srgbClr val="D80000"/>
              </a:buClr>
              <a:buFont typeface="Freebooter" pitchFamily="18" charset="0"/>
              <a:buNone/>
              <a:defRPr/>
            </a:pPr>
            <a:endParaRPr lang="en-US" sz="2000" b="1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  <a:p>
            <a:pPr marL="347663" indent="-347663">
              <a:buClr>
                <a:srgbClr val="D80000"/>
              </a:buClr>
              <a:buFont typeface="Freebooter" pitchFamily="18" charset="0"/>
              <a:buNone/>
              <a:defRPr/>
            </a:pP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Old power structure, and class system broken down and replaced.</a:t>
            </a:r>
          </a:p>
          <a:p>
            <a:pPr marL="347663" indent="-347663">
              <a:buClr>
                <a:srgbClr val="D80000"/>
              </a:buClr>
              <a:buFont typeface="Freebooter" pitchFamily="18" charset="0"/>
              <a:buNone/>
              <a:defRPr/>
            </a:pPr>
            <a:endParaRPr lang="en-US" sz="2000" b="1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  <a:p>
            <a:pPr marL="347663" indent="-347663">
              <a:buClr>
                <a:srgbClr val="D80000"/>
              </a:buClr>
              <a:buFont typeface="Freebooter" pitchFamily="18" charset="0"/>
              <a:buNone/>
              <a:defRPr/>
            </a:pP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Peasants could and did own property.</a:t>
            </a:r>
          </a:p>
          <a:p>
            <a:pPr marL="347663" indent="-347663">
              <a:buClr>
                <a:srgbClr val="D80000"/>
              </a:buClr>
              <a:buFont typeface="Freebooter" pitchFamily="18" charset="0"/>
              <a:buNone/>
              <a:defRPr/>
            </a:pPr>
            <a:endParaRPr lang="en-US" sz="2000" b="1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  <a:p>
            <a:pPr marL="347663" indent="-347663">
              <a:buClr>
                <a:srgbClr val="D80000"/>
              </a:buClr>
              <a:buFont typeface="Freebooter" pitchFamily="18" charset="0"/>
              <a:buNone/>
              <a:defRPr/>
            </a:pP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Democracy still reigns to this day.</a:t>
            </a:r>
          </a:p>
          <a:p>
            <a:pPr marL="347663" indent="-347663">
              <a:buClr>
                <a:srgbClr val="D80000"/>
              </a:buClr>
              <a:buFont typeface="Freebooter" pitchFamily="18" charset="0"/>
              <a:buNone/>
              <a:defRPr/>
            </a:pPr>
            <a:r>
              <a:rPr lang="en-US" sz="24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/>
            </a:r>
            <a:br>
              <a:rPr lang="en-US" sz="24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</a:br>
            <a:endParaRPr lang="en-US" sz="2000" b="1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</p:txBody>
      </p:sp>
      <p:pic>
        <p:nvPicPr>
          <p:cNvPr id="53252" name="Picture 6" descr="japan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143000"/>
            <a:ext cx="38227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49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49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49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49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49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49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49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1066800" y="1143000"/>
            <a:ext cx="7162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4400" b="1" i="1">
                <a:solidFill>
                  <a:srgbClr val="FF0000"/>
                </a:solidFill>
                <a:latin typeface="Japan" pitchFamily="34" charset="0"/>
              </a:rPr>
              <a:t>What is the reason for Japan’s economic success?</a:t>
            </a:r>
            <a:endParaRPr lang="en-US" sz="4400" b="1">
              <a:solidFill>
                <a:srgbClr val="FF0000"/>
              </a:solidFill>
              <a:latin typeface="Japan" pitchFamily="34" charset="0"/>
            </a:endParaRPr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1143000" y="2971800"/>
            <a:ext cx="7162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4400" b="1" i="1">
                <a:solidFill>
                  <a:srgbClr val="FF0000"/>
                </a:solidFill>
                <a:latin typeface="Japan" pitchFamily="34" charset="0"/>
              </a:rPr>
              <a:t>The Government</a:t>
            </a:r>
            <a:br>
              <a:rPr lang="en-US" sz="4400" b="1" i="1">
                <a:solidFill>
                  <a:srgbClr val="FF0000"/>
                </a:solidFill>
                <a:latin typeface="Japan" pitchFamily="34" charset="0"/>
              </a:rPr>
            </a:br>
            <a:endParaRPr lang="en-US" sz="4400" b="1">
              <a:solidFill>
                <a:srgbClr val="FF0000"/>
              </a:solidFill>
              <a:latin typeface="Japan" pitchFamily="34" charset="0"/>
            </a:endParaRPr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1219200" y="3505200"/>
            <a:ext cx="7162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4400" b="1" i="1">
                <a:solidFill>
                  <a:srgbClr val="FF0000"/>
                </a:solidFill>
                <a:latin typeface="Japan" pitchFamily="34" charset="0"/>
              </a:rPr>
              <a:t>Their Work Ethic</a:t>
            </a:r>
            <a:endParaRPr lang="en-US" sz="4400" b="1">
              <a:solidFill>
                <a:srgbClr val="FF0000"/>
              </a:solidFill>
              <a:latin typeface="Japan" pitchFamily="34" charset="0"/>
            </a:endParaRPr>
          </a:p>
        </p:txBody>
      </p:sp>
      <p:sp>
        <p:nvSpPr>
          <p:cNvPr id="81925" name="Rectangle 5"/>
          <p:cNvSpPr>
            <a:spLocks noChangeArrowheads="1"/>
          </p:cNvSpPr>
          <p:nvPr/>
        </p:nvSpPr>
        <p:spPr bwMode="auto">
          <a:xfrm>
            <a:off x="1143000" y="4267200"/>
            <a:ext cx="7162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4400" b="1" i="1">
                <a:solidFill>
                  <a:srgbClr val="FF0000"/>
                </a:solidFill>
                <a:latin typeface="Japan" pitchFamily="34" charset="0"/>
              </a:rPr>
              <a:t>Their Tariffs</a:t>
            </a:r>
            <a:endParaRPr lang="en-US" sz="4400" b="1">
              <a:solidFill>
                <a:srgbClr val="FF0000"/>
              </a:solidFill>
              <a:latin typeface="Japan" pitchFamily="34" charset="0"/>
            </a:endParaRPr>
          </a:p>
        </p:txBody>
      </p:sp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990600" y="5029200"/>
            <a:ext cx="7162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4400" b="1" i="1">
                <a:solidFill>
                  <a:srgbClr val="FF0000"/>
                </a:solidFill>
                <a:latin typeface="Japan" pitchFamily="34" charset="0"/>
              </a:rPr>
              <a:t>Their Trade Surplus</a:t>
            </a:r>
            <a:endParaRPr lang="en-US" sz="4400" b="1">
              <a:solidFill>
                <a:srgbClr val="FF0000"/>
              </a:solidFill>
              <a:latin typeface="Japan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1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1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/>
      <p:bldP spid="81924" grpId="0"/>
      <p:bldP spid="81925" grpId="0"/>
      <p:bldP spid="819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1066800" y="1143000"/>
            <a:ext cx="7162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4400" b="1" i="1" dirty="0">
                <a:solidFill>
                  <a:srgbClr val="FF0000"/>
                </a:solidFill>
                <a:latin typeface="Japan" pitchFamily="34" charset="0"/>
              </a:rPr>
              <a:t>What is the name for Japan’s legislature?</a:t>
            </a:r>
            <a:endParaRPr lang="en-US" sz="4400" b="1" dirty="0">
              <a:solidFill>
                <a:srgbClr val="FF0000"/>
              </a:solidFill>
              <a:latin typeface="Japan" pitchFamily="34" charset="0"/>
            </a:endParaRPr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1143000" y="2971800"/>
            <a:ext cx="7162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4400" b="1" i="1" dirty="0">
                <a:solidFill>
                  <a:srgbClr val="FF0000"/>
                </a:solidFill>
                <a:latin typeface="Japan" pitchFamily="34" charset="0"/>
              </a:rPr>
              <a:t>The Diet</a:t>
            </a:r>
            <a:endParaRPr lang="en-US" sz="4400" b="1" dirty="0">
              <a:solidFill>
                <a:srgbClr val="FF0000"/>
              </a:solidFill>
              <a:latin typeface="Japan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1066800" y="1143000"/>
            <a:ext cx="7162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4400" b="1" i="1" dirty="0">
                <a:solidFill>
                  <a:srgbClr val="FF0000"/>
                </a:solidFill>
                <a:latin typeface="Japan" pitchFamily="34" charset="0"/>
              </a:rPr>
              <a:t>What type of government does Japan have?</a:t>
            </a:r>
            <a:endParaRPr lang="en-US" sz="4400" b="1" dirty="0">
              <a:solidFill>
                <a:srgbClr val="FF0000"/>
              </a:solidFill>
              <a:latin typeface="Japan" pitchFamily="34" charset="0"/>
            </a:endParaRPr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1143000" y="2971800"/>
            <a:ext cx="7162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4400" b="1" i="1" dirty="0">
                <a:solidFill>
                  <a:srgbClr val="FF0000"/>
                </a:solidFill>
                <a:latin typeface="Japan" pitchFamily="34" charset="0"/>
              </a:rPr>
              <a:t>Constitutional Monarchy </a:t>
            </a:r>
            <a:endParaRPr lang="en-US" sz="4400" b="1" dirty="0">
              <a:solidFill>
                <a:srgbClr val="FF0000"/>
              </a:solidFill>
              <a:latin typeface="Japan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168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Japan  part 2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GCPS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Japan  part 2</dc:title>
  <dc:creator>e200303702</dc:creator>
  <cp:lastModifiedBy>e200303702</cp:lastModifiedBy>
  <cp:revision>1</cp:revision>
  <dcterms:created xsi:type="dcterms:W3CDTF">2009-09-02T18:25:28Z</dcterms:created>
  <dcterms:modified xsi:type="dcterms:W3CDTF">2009-09-02T18:28:20Z</dcterms:modified>
</cp:coreProperties>
</file>